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x="12192000" cy="6858000"/>
  <p:notesSz cx="6858000" cy="9144000"/>
  <p:defaultTextStyle>
    <a:defPPr>
      <a:defRPr lang="ca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E188798-8A66-4B75-A47C-FFE7408878B0}" v="3" dt="2021-05-12T09:12:58.39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OSAS AUGUET, Olga" userId="e37d35d2-f0a3-474b-815c-900752f0f0df" providerId="ADAL" clId="{6E188798-8A66-4B75-A47C-FFE7408878B0}"/>
    <pc:docChg chg="custSel mod addSld modSld">
      <pc:chgData name="TOSAS AUGUET, Olga" userId="e37d35d2-f0a3-474b-815c-900752f0f0df" providerId="ADAL" clId="{6E188798-8A66-4B75-A47C-FFE7408878B0}" dt="2021-05-12T09:14:06.202" v="85" actId="20577"/>
      <pc:docMkLst>
        <pc:docMk/>
      </pc:docMkLst>
      <pc:sldChg chg="addSp modSp mod setBg delDesignElem">
        <pc:chgData name="TOSAS AUGUET, Olga" userId="e37d35d2-f0a3-474b-815c-900752f0f0df" providerId="ADAL" clId="{6E188798-8A66-4B75-A47C-FFE7408878B0}" dt="2021-05-12T09:14:06.202" v="85" actId="20577"/>
        <pc:sldMkLst>
          <pc:docMk/>
          <pc:sldMk cId="3037031889" sldId="265"/>
        </pc:sldMkLst>
        <pc:spChg chg="mod">
          <ac:chgData name="TOSAS AUGUET, Olga" userId="e37d35d2-f0a3-474b-815c-900752f0f0df" providerId="ADAL" clId="{6E188798-8A66-4B75-A47C-FFE7408878B0}" dt="2021-05-12T09:14:06.202" v="85" actId="20577"/>
          <ac:spMkLst>
            <pc:docMk/>
            <pc:sldMk cId="3037031889" sldId="265"/>
            <ac:spMk id="3" creationId="{6FE1C176-9BAD-46D2-B938-B3A948B9A789}"/>
          </ac:spMkLst>
        </pc:spChg>
        <pc:spChg chg="add">
          <ac:chgData name="TOSAS AUGUET, Olga" userId="e37d35d2-f0a3-474b-815c-900752f0f0df" providerId="ADAL" clId="{6E188798-8A66-4B75-A47C-FFE7408878B0}" dt="2021-05-12T09:13:38.615" v="76" actId="26606"/>
          <ac:spMkLst>
            <pc:docMk/>
            <pc:sldMk cId="3037031889" sldId="265"/>
            <ac:spMk id="8" creationId="{BAD76F3E-3A97-486B-B402-44400A8B9173}"/>
          </ac:spMkLst>
        </pc:spChg>
        <pc:spChg chg="add">
          <ac:chgData name="TOSAS AUGUET, Olga" userId="e37d35d2-f0a3-474b-815c-900752f0f0df" providerId="ADAL" clId="{6E188798-8A66-4B75-A47C-FFE7408878B0}" dt="2021-05-12T09:13:38.615" v="76" actId="26606"/>
          <ac:spMkLst>
            <pc:docMk/>
            <pc:sldMk cId="3037031889" sldId="265"/>
            <ac:spMk id="10" creationId="{391F6B52-91F4-4AEB-B6DB-29FEBCF28C8B}"/>
          </ac:spMkLst>
        </pc:spChg>
        <pc:spChg chg="add">
          <ac:chgData name="TOSAS AUGUET, Olga" userId="e37d35d2-f0a3-474b-815c-900752f0f0df" providerId="ADAL" clId="{6E188798-8A66-4B75-A47C-FFE7408878B0}" dt="2021-05-12T09:13:38.615" v="76" actId="26606"/>
          <ac:spMkLst>
            <pc:docMk/>
            <pc:sldMk cId="3037031889" sldId="265"/>
            <ac:spMk id="12" creationId="{2CD6F061-7C53-44F4-9794-953DB70A451B}"/>
          </ac:spMkLst>
        </pc:spChg>
      </pc:sldChg>
      <pc:sldChg chg="addSp delSp modSp add mod setBg">
        <pc:chgData name="TOSAS AUGUET, Olga" userId="e37d35d2-f0a3-474b-815c-900752f0f0df" providerId="ADAL" clId="{6E188798-8A66-4B75-A47C-FFE7408878B0}" dt="2021-05-12T09:13:33.770" v="75" actId="478"/>
        <pc:sldMkLst>
          <pc:docMk/>
          <pc:sldMk cId="2599591271" sldId="266"/>
        </pc:sldMkLst>
        <pc:spChg chg="mod">
          <ac:chgData name="TOSAS AUGUET, Olga" userId="e37d35d2-f0a3-474b-815c-900752f0f0df" providerId="ADAL" clId="{6E188798-8A66-4B75-A47C-FFE7408878B0}" dt="2021-05-12T09:13:29.386" v="74" actId="20577"/>
          <ac:spMkLst>
            <pc:docMk/>
            <pc:sldMk cId="2599591271" sldId="266"/>
            <ac:spMk id="2" creationId="{002A268A-FA4C-497B-9A61-264CF5A42024}"/>
          </ac:spMkLst>
        </pc:spChg>
        <pc:spChg chg="del">
          <ac:chgData name="TOSAS AUGUET, Olga" userId="e37d35d2-f0a3-474b-815c-900752f0f0df" providerId="ADAL" clId="{6E188798-8A66-4B75-A47C-FFE7408878B0}" dt="2021-05-12T09:12:58.393" v="29" actId="931"/>
          <ac:spMkLst>
            <pc:docMk/>
            <pc:sldMk cId="2599591271" sldId="266"/>
            <ac:spMk id="3" creationId="{E9B581A6-3CB0-482E-BD36-D1973E15EEBC}"/>
          </ac:spMkLst>
        </pc:spChg>
        <pc:spChg chg="add del">
          <ac:chgData name="TOSAS AUGUET, Olga" userId="e37d35d2-f0a3-474b-815c-900752f0f0df" providerId="ADAL" clId="{6E188798-8A66-4B75-A47C-FFE7408878B0}" dt="2021-05-12T09:13:33.770" v="75" actId="478"/>
          <ac:spMkLst>
            <pc:docMk/>
            <pc:sldMk cId="2599591271" sldId="266"/>
            <ac:spMk id="9" creationId="{DDDE78ED-6734-46D4-B646-DB3D9BC74FDF}"/>
          </ac:spMkLst>
        </pc:spChg>
        <pc:spChg chg="add">
          <ac:chgData name="TOSAS AUGUET, Olga" userId="e37d35d2-f0a3-474b-815c-900752f0f0df" providerId="ADAL" clId="{6E188798-8A66-4B75-A47C-FFE7408878B0}" dt="2021-05-12T09:13:13.457" v="30" actId="26606"/>
          <ac:spMkLst>
            <pc:docMk/>
            <pc:sldMk cId="2599591271" sldId="266"/>
            <ac:spMk id="12" creationId="{73DE2CFE-42F2-48F0-8706-5264E012B10C}"/>
          </ac:spMkLst>
        </pc:spChg>
        <pc:picChg chg="add mod">
          <ac:chgData name="TOSAS AUGUET, Olga" userId="e37d35d2-f0a3-474b-815c-900752f0f0df" providerId="ADAL" clId="{6E188798-8A66-4B75-A47C-FFE7408878B0}" dt="2021-05-12T09:13:13.457" v="30" actId="26606"/>
          <ac:picMkLst>
            <pc:docMk/>
            <pc:sldMk cId="2599591271" sldId="266"/>
            <ac:picMk id="5" creationId="{E4343577-D86E-4F0D-8AA1-D263D662F839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4B418-90CE-4724-815E-0DD376F93A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1C7DB7-421F-4EF3-AB0C-DF0201F72A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E1CBF2-B4CA-4DF5-933C-23BF0C677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97FE7-1EFF-48FC-ACFF-B8E579620EF4}" type="datetimeFigureOut">
              <a:rPr lang="en-GB" smtClean="0"/>
              <a:t>12/05/2021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449C4C-F28A-412B-B159-B87FDFB1C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10DD40-8F70-46E1-8DF5-2EEE3FDAB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66888-C3EA-44F9-AD9C-4EFE5FC404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97087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DBB5F-F9AE-453F-BF9B-A1BCC07A4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BA494F-C8EC-4127-91B9-1314B58A3A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9868AD-46D0-4271-A1A4-B2372C8A57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97FE7-1EFF-48FC-ACFF-B8E579620EF4}" type="datetimeFigureOut">
              <a:rPr lang="en-GB" smtClean="0"/>
              <a:t>12/05/2021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5080D2-0A58-47DE-9EBA-A623C7F58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64C3E1-A84A-437C-ACB4-BB31CFC1D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66888-C3EA-44F9-AD9C-4EFE5FC404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1097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20F6D8B-55E8-49ED-8EF8-1843802CF9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EC4291-EC60-4B62-AFDE-AC392427B3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E3E3D5-B5D0-41B1-B209-5BB83961C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97FE7-1EFF-48FC-ACFF-B8E579620EF4}" type="datetimeFigureOut">
              <a:rPr lang="en-GB" smtClean="0"/>
              <a:t>12/05/2021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DDFB33-47DA-41D8-9916-0DD9F5062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EAE956-FD00-4AA1-9B28-E288E8EE6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66888-C3EA-44F9-AD9C-4EFE5FC404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74998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9A9DF-682F-42CD-BC7D-7341BEF5E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96FFB-9672-41AA-9BAE-6433B7BD80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8AF428-C1F9-4184-99BA-C228A12FFB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97FE7-1EFF-48FC-ACFF-B8E579620EF4}" type="datetimeFigureOut">
              <a:rPr lang="en-GB" smtClean="0"/>
              <a:t>12/05/2021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DC398C-6C17-4F3B-AA40-8FE9C093CB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9C0DAC-1673-48B6-9CD2-7C6436452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66888-C3EA-44F9-AD9C-4EFE5FC404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5681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6FA6D-5E04-4FB8-8B92-282FF24358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B3BE25-65D5-4158-8EC7-F778A8D186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31B7B1-9598-4079-91BE-08D085FD8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97FE7-1EFF-48FC-ACFF-B8E579620EF4}" type="datetimeFigureOut">
              <a:rPr lang="en-GB" smtClean="0"/>
              <a:t>12/05/2021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29E778-9D8B-47B6-ABC4-E1E03FCA3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1AEFDE-2A9F-4D76-99F9-AA9C2FCDC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66888-C3EA-44F9-AD9C-4EFE5FC404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09865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5A3C7-22A9-415F-93D5-3ABE2A125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471533-0F95-472E-A746-8F183E68C6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CFED92-52C3-4D0A-B0BD-7114289427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7207C2-3120-46C0-B926-7F8B23E7EC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97FE7-1EFF-48FC-ACFF-B8E579620EF4}" type="datetimeFigureOut">
              <a:rPr lang="en-GB" smtClean="0"/>
              <a:t>12/05/2021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CA864C-5978-4BDB-9816-941CB55218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86D5F4-54B8-41F7-B85E-2E02E00D3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66888-C3EA-44F9-AD9C-4EFE5FC404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06346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693F7-36DE-4A3A-BBFB-F043F7A406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C45A97-9838-4436-BE30-F6D1162B1B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6C42CC-6BBB-4F41-BACD-5FF7DF6DF4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0A2DA5-36CC-4E18-A389-B46D696E50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4626FD-58C5-43CA-A4B2-8FCA79F7AF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4DA67B9-EF80-4DE4-8946-4C3CD6A75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97FE7-1EFF-48FC-ACFF-B8E579620EF4}" type="datetimeFigureOut">
              <a:rPr lang="en-GB" smtClean="0"/>
              <a:t>12/05/2021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4E601B8-9C0A-40AF-A2AF-D023DB9D0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22CDFDB-F1D6-4AE7-A9AE-4FB10C021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66888-C3EA-44F9-AD9C-4EFE5FC404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15916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B475C-7482-4C5E-BDFF-2AB0A4658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3E0D55-DE6D-40BF-8261-F09D3D76B7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97FE7-1EFF-48FC-ACFF-B8E579620EF4}" type="datetimeFigureOut">
              <a:rPr lang="en-GB" smtClean="0"/>
              <a:t>12/05/2021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CAEFB7-BBC6-466E-8B7F-F3D3270AD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4C7C8C-93E7-477F-97EE-A1A777200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66888-C3EA-44F9-AD9C-4EFE5FC404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44718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AA8D078-7D4A-42B9-8A55-7A9A1CD3E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97FE7-1EFF-48FC-ACFF-B8E579620EF4}" type="datetimeFigureOut">
              <a:rPr lang="en-GB" smtClean="0"/>
              <a:t>12/05/2021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E0E5B8-4AFD-4FF7-B96E-0B266D32E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FBEBFA-2C40-4D6F-868B-E919AB55B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66888-C3EA-44F9-AD9C-4EFE5FC404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37302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64A733-1A58-4A70-8219-D356740BA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0AC3FE-3C4D-4B38-8003-E97EA6BF1D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CBE9E1-37E2-4D75-BE7E-6994EA42DE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36C94B-9366-452F-A9C1-90884D605E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97FE7-1EFF-48FC-ACFF-B8E579620EF4}" type="datetimeFigureOut">
              <a:rPr lang="en-GB" smtClean="0"/>
              <a:t>12/05/2021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4BE66D-7843-457E-8678-539A2DAFF5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5869DB-95B2-49E3-BBA5-E5D250FFB9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66888-C3EA-44F9-AD9C-4EFE5FC404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28560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2CF07E-9D3E-4F36-B03C-DF9568F31D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7F5EE53-A80A-471C-9BF6-AA37136631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25B691-F573-44D4-A3F2-E8587EFD38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DFDE83-1CA4-45DE-B1DB-FCED9E00C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97FE7-1EFF-48FC-ACFF-B8E579620EF4}" type="datetimeFigureOut">
              <a:rPr lang="en-GB" smtClean="0"/>
              <a:t>12/05/2021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AA1A86-92B9-4116-84A2-7F9BF58164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0DCDA2-9364-4574-9E58-795677621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66888-C3EA-44F9-AD9C-4EFE5FC404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0819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4469982-EFBF-47C6-BC3B-13F8363EE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FDD7DD-7C73-4E7F-B8B4-C10F5429F3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260ABF-0E84-46B7-AE67-66956AA757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D97FE7-1EFF-48FC-ACFF-B8E579620EF4}" type="datetimeFigureOut">
              <a:rPr lang="en-GB" smtClean="0"/>
              <a:t>12/05/2021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2E43F8-EDDC-47FC-9500-0F8A163A79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8C17D1-5F10-4631-97BF-C059E9CCEB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666888-C3EA-44F9-AD9C-4EFE5FC404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23911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a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AD76F3E-3A97-486B-B402-44400A8B9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E1C176-9BAD-46D2-B938-B3A948B9A7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00924" y="4619624"/>
            <a:ext cx="3946779" cy="1038225"/>
          </a:xfrm>
        </p:spPr>
        <p:txBody>
          <a:bodyPr>
            <a:normAutofit/>
          </a:bodyPr>
          <a:lstStyle/>
          <a:p>
            <a:pPr algn="r"/>
            <a:r>
              <a:rPr lang="en-GB" dirty="0"/>
              <a:t>R summary results vs1</a:t>
            </a:r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91F6B52-91F4-4AEB-B6DB-29FEBCF28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4331166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D6F061-7C53-44F4-9794-953DB70A4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346882" y="2348839"/>
            <a:ext cx="54864" cy="394677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952020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AD76F3E-3A97-486B-B402-44400A8B9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E1C176-9BAD-46D2-B938-B3A948B9A7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15150" y="4619624"/>
            <a:ext cx="4432553" cy="1038225"/>
          </a:xfrm>
        </p:spPr>
        <p:txBody>
          <a:bodyPr>
            <a:normAutofit/>
          </a:bodyPr>
          <a:lstStyle/>
          <a:p>
            <a:pPr algn="r"/>
            <a:r>
              <a:rPr lang="en-GB" dirty="0"/>
              <a:t>Cluster size visualisation in R  vs1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91F6B52-91F4-4AEB-B6DB-29FEBCF28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4331166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D6F061-7C53-44F4-9794-953DB70A4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346882" y="2348839"/>
            <a:ext cx="54864" cy="394677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370318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own Arrow 7">
            <a:extLst>
              <a:ext uri="{FF2B5EF4-FFF2-40B4-BE49-F238E27FC236}">
                <a16:creationId xmlns:a16="http://schemas.microsoft.com/office/drawing/2014/main" id="{73DE2CFE-42F2-48F0-8706-5264E012B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288521" y="381403"/>
            <a:ext cx="2200313" cy="3342508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2A268A-FA4C-497B-9A61-264CF5A420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952" y="1204108"/>
            <a:ext cx="2669406" cy="1781175"/>
          </a:xfrm>
        </p:spPr>
        <p:txBody>
          <a:bodyPr>
            <a:normAutofit/>
          </a:bodyPr>
          <a:lstStyle/>
          <a:p>
            <a:r>
              <a:rPr lang="en-GB" sz="3200" dirty="0">
                <a:solidFill>
                  <a:srgbClr val="FFFFFF"/>
                </a:solidFill>
              </a:rPr>
              <a:t>Cluster size</a:t>
            </a:r>
            <a:br>
              <a:rPr lang="en-GB" sz="3200" dirty="0">
                <a:solidFill>
                  <a:srgbClr val="FFFFFF"/>
                </a:solidFill>
              </a:rPr>
            </a:br>
            <a:r>
              <a:rPr lang="en-GB" sz="3200" dirty="0">
                <a:solidFill>
                  <a:srgbClr val="FFFFFF"/>
                </a:solidFill>
              </a:rPr>
              <a:t>example visualisation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4343577-D86E-4F0D-8AA1-D263D662F8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516" y="952500"/>
            <a:ext cx="6778895" cy="4829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5912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696BBF-949B-4D5D-B7BF-D6F77B07F5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Figure 1</a:t>
            </a:r>
          </a:p>
        </p:txBody>
      </p:sp>
      <p:pic>
        <p:nvPicPr>
          <p:cNvPr id="5" name="Content Placeholder 4" descr="Chart&#10;&#10;Description automatically generated">
            <a:extLst>
              <a:ext uri="{FF2B5EF4-FFF2-40B4-BE49-F238E27FC236}">
                <a16:creationId xmlns:a16="http://schemas.microsoft.com/office/drawing/2014/main" id="{F8CE9C90-8E5C-4675-965F-3D30947F2D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7933" y="1197901"/>
            <a:ext cx="7347537" cy="4463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872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408047-5909-4329-9FD4-61DFA0E4BE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Figure 2</a:t>
            </a:r>
          </a:p>
        </p:txBody>
      </p:sp>
      <p:pic>
        <p:nvPicPr>
          <p:cNvPr id="5" name="Content Placeholder 4" descr="Chart, box and whisker chart&#10;&#10;Description automatically generated">
            <a:extLst>
              <a:ext uri="{FF2B5EF4-FFF2-40B4-BE49-F238E27FC236}">
                <a16:creationId xmlns:a16="http://schemas.microsoft.com/office/drawing/2014/main" id="{AFA5DB81-DF12-4A84-BB09-43A3CC025A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7933" y="1197901"/>
            <a:ext cx="7347537" cy="4463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3072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4F709D-0915-4F9C-8B24-27241AAFA1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Table 1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B9F90C0-26DF-4866-B2A0-6D419AD2E9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1234" y="640080"/>
            <a:ext cx="5020935" cy="5578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1126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2930F3-4B3F-4F66-8487-E23D1E9FA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Table 2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C8B957B-163D-4AC4-8BB5-C0B1D3929B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7933" y="1473206"/>
            <a:ext cx="7347537" cy="3912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6545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976727-8638-4B49-B633-DC5E0B1B79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Table 3</a:t>
            </a:r>
          </a:p>
        </p:txBody>
      </p:sp>
      <p:pic>
        <p:nvPicPr>
          <p:cNvPr id="5" name="Content Placeholder 4" descr="A picture containing text, receipt&#10;&#10;Description automatically generated">
            <a:extLst>
              <a:ext uri="{FF2B5EF4-FFF2-40B4-BE49-F238E27FC236}">
                <a16:creationId xmlns:a16="http://schemas.microsoft.com/office/drawing/2014/main" id="{740E8E36-3941-44BB-9FF1-9B6FBF5C0C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4916" y="640080"/>
            <a:ext cx="4853570" cy="5578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9103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3006D8-BC73-4226-8522-5031BD2C75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Table 4</a:t>
            </a:r>
          </a:p>
        </p:txBody>
      </p:sp>
      <p:pic>
        <p:nvPicPr>
          <p:cNvPr id="5" name="Content Placeholder 4" descr="Table&#10;&#10;Description automatically generated">
            <a:extLst>
              <a:ext uri="{FF2B5EF4-FFF2-40B4-BE49-F238E27FC236}">
                <a16:creationId xmlns:a16="http://schemas.microsoft.com/office/drawing/2014/main" id="{F60BF3EE-8047-4112-949B-CED38C7A3D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7933" y="2033456"/>
            <a:ext cx="7347537" cy="2792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5512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759D88-8783-4D38-9928-3230807EC1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Table 5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6337F27-A132-428E-B0D4-362457B0F9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0324" y="640080"/>
            <a:ext cx="6782755" cy="5578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023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CF68EB-D59D-4461-9C13-61C8F0F8A9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Table 6</a:t>
            </a:r>
          </a:p>
        </p:txBody>
      </p:sp>
      <p:pic>
        <p:nvPicPr>
          <p:cNvPr id="5" name="Content Placeholder 4" descr="Table&#10;&#10;Description automatically generated">
            <a:extLst>
              <a:ext uri="{FF2B5EF4-FFF2-40B4-BE49-F238E27FC236}">
                <a16:creationId xmlns:a16="http://schemas.microsoft.com/office/drawing/2014/main" id="{52B63FA7-4F69-478A-BA4A-CA1E29436D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7933" y="1197674"/>
            <a:ext cx="7347537" cy="4463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9089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B2FAB9B4D62B846A2A7378E6B021763" ma:contentTypeVersion="13" ma:contentTypeDescription="Create a new document." ma:contentTypeScope="" ma:versionID="0f2affc146c1b0759b77ce03df1ab8bb">
  <xsd:schema xmlns:xsd="http://www.w3.org/2001/XMLSchema" xmlns:xs="http://www.w3.org/2001/XMLSchema" xmlns:p="http://schemas.microsoft.com/office/2006/metadata/properties" xmlns:ns3="eda5225c-aeb2-4231-a7a0-2acc33e1ea51" xmlns:ns4="6c8a2a6a-651a-4ef5-ae78-0576f5f3c0a3" targetNamespace="http://schemas.microsoft.com/office/2006/metadata/properties" ma:root="true" ma:fieldsID="d60889b6c13b1e99ebd339bfe51e63c5" ns3:_="" ns4:_="">
    <xsd:import namespace="eda5225c-aeb2-4231-a7a0-2acc33e1ea51"/>
    <xsd:import namespace="6c8a2a6a-651a-4ef5-ae78-0576f5f3c0a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DateTaken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GenerationTime" minOccurs="0"/>
                <xsd:element ref="ns3:MediaServiceEventHashCode" minOccurs="0"/>
                <xsd:element ref="ns3:MediaServiceLocation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da5225c-aeb2-4231-a7a0-2acc33e1ea5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c8a2a6a-651a-4ef5-ae78-0576f5f3c0a3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5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2E942461-4777-4F29-83A0-46B026E0D32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da5225c-aeb2-4231-a7a0-2acc33e1ea51"/>
    <ds:schemaRef ds:uri="6c8a2a6a-651a-4ef5-ae78-0576f5f3c0a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9BAF40D-2C64-4816-A298-1274837330F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6EC71E2-A496-474D-A1AB-5D5E8122F159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</Words>
  <Application>Microsoft Office PowerPoint</Application>
  <PresentationFormat>Widescreen</PresentationFormat>
  <Paragraphs>11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Figure 1</vt:lpstr>
      <vt:lpstr>Figure 2</vt:lpstr>
      <vt:lpstr>Table 1</vt:lpstr>
      <vt:lpstr>Table 2</vt:lpstr>
      <vt:lpstr>Table 3</vt:lpstr>
      <vt:lpstr>Table 4</vt:lpstr>
      <vt:lpstr>Table 5</vt:lpstr>
      <vt:lpstr>Table 6</vt:lpstr>
      <vt:lpstr>PowerPoint Presentation</vt:lpstr>
      <vt:lpstr>Cluster size example visualisation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TOSAS AUGUET, Olga</dc:creator>
  <cp:lastModifiedBy>TOSAS AUGUET, Olga</cp:lastModifiedBy>
  <cp:revision>1</cp:revision>
  <dcterms:created xsi:type="dcterms:W3CDTF">2021-05-12T09:13:38Z</dcterms:created>
  <dcterms:modified xsi:type="dcterms:W3CDTF">2021-05-12T09:14:11Z</dcterms:modified>
</cp:coreProperties>
</file>